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663700" cy="1714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54501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6545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6545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6545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035501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0355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0355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0355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416501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165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4165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4165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797501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7975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7975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7975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596900" y="653598"/>
            <a:ext cx="1385202" cy="242202"/>
          </a:xfrm>
          <a:prstGeom prst="roundRect">
            <a:avLst>
              <a:gd name="adj" fmla="val 26217"/>
            </a:avLst>
          </a:prstGeom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1289501" y="584200"/>
            <a:ext cx="381000" cy="1143000"/>
          </a:xfrm>
          <a:prstGeom prst="roundRect">
            <a:avLst>
              <a:gd name="adj" fmla="val 16666"/>
            </a:avLst>
          </a:prstGeom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613902" y="1310806"/>
            <a:ext cx="208196" cy="832786"/>
          </a:xfrm>
          <a:custGeom>
            <a:pathLst>
              <a:path w="208196" h="832786">
                <a:moveTo>
                  <a:pt x="0" y="416393"/>
                </a:moveTo>
                <a:cubicBezTo>
                  <a:pt x="0" y="0"/>
                  <a:pt x="208196" y="0"/>
                  <a:pt x="208196" y="416393"/>
                </a:cubicBezTo>
                <a:cubicBezTo>
                  <a:pt x="208196" y="832786"/>
                  <a:pt x="0" y="832786"/>
                  <a:pt x="0" y="416393"/>
                </a:cubicBezTo>
                <a:close/>
              </a:path>
            </a:pathLst>
          </a:custGeom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