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778000" cy="23622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711200" y="711200"/>
            <a:ext cx="1270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1219200" y="1498600"/>
            <a:ext cx="254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5" name=""/>
          <p:cNvSpPr/>
          <p:nvPr/>
        </p:nvSpPr>
        <p:spPr>
          <a:xfrm>
            <a:off x="711200" y="2286000"/>
            <a:ext cx="1270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6" name=""/>
          <p:cNvSpPr/>
          <p:nvPr/>
        </p:nvSpPr>
        <p:spPr>
          <a:xfrm>
            <a:off x="1416912" y="990600"/>
            <a:ext cx="171570" cy="508000"/>
          </a:xfrm>
          <a:custGeom>
            <a:pathLst>
              <a:path w="171570" h="508000">
                <a:moveTo>
                  <a:pt x="56287" y="508000"/>
                </a:moveTo>
                <a:lnTo>
                  <a:pt x="95344" y="468942"/>
                </a:lnTo>
                <a:cubicBezTo>
                  <a:pt x="161349" y="402937"/>
                  <a:pt x="171570" y="338957"/>
                  <a:pt x="129414" y="255673"/>
                </a:cubicBezTo>
                <a:lnTo>
                  <a:pt x="0" y="0"/>
                </a:ln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7" name=""/>
          <p:cNvSpPr/>
          <p:nvPr/>
        </p:nvSpPr>
        <p:spPr>
          <a:xfrm>
            <a:off x="1559843" y="1171695"/>
            <a:ext cx="166624" cy="152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highlight>
                  <a:srgbClr val="FFFFFF"/>
                </a:highlight>
                <a:latin typeface="Nimbus Sans"/>
              </a:rPr>
              <a:t>ne</a:t>
            </a:r>
          </a:p>
        </p:txBody>
      </p:sp>
      <p:sp>
        <p:nvSpPr>
          <p:cNvPr id="8" name=""/>
          <p:cNvSpPr/>
          <p:nvPr/>
        </p:nvSpPr>
        <p:spPr>
          <a:xfrm>
            <a:off x="1473200" y="606137"/>
            <a:ext cx="691525" cy="1032162"/>
          </a:xfrm>
          <a:custGeom>
            <a:pathLst>
              <a:path w="691525" h="1032162">
                <a:moveTo>
                  <a:pt x="0" y="1032162"/>
                </a:moveTo>
                <a:cubicBezTo>
                  <a:pt x="93344" y="1032162"/>
                  <a:pt x="168028" y="1011939"/>
                  <a:pt x="243091" y="956452"/>
                </a:cubicBezTo>
                <a:cubicBezTo>
                  <a:pt x="369345" y="863123"/>
                  <a:pt x="568601" y="694998"/>
                  <a:pt x="641350" y="517812"/>
                </a:cubicBezTo>
                <a:cubicBezTo>
                  <a:pt x="691525" y="395606"/>
                  <a:pt x="681011" y="221480"/>
                  <a:pt x="664863" y="102929"/>
                </a:cubicBezTo>
                <a:cubicBezTo>
                  <a:pt x="652265" y="10438"/>
                  <a:pt x="613062" y="0"/>
                  <a:pt x="547057" y="66004"/>
                </a:cubicBezTo>
                <a:lnTo>
                  <a:pt x="508000" y="105062"/>
                </a:ln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9" name=""/>
          <p:cNvSpPr/>
          <p:nvPr/>
        </p:nvSpPr>
        <p:spPr>
          <a:xfrm>
            <a:off x="2080888" y="1224763"/>
            <a:ext cx="96012" cy="152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highlight>
                  <a:srgbClr val="FFFFFF"/>
                </a:highlight>
                <a:latin typeface="Nimbus Sans"/>
              </a:rPr>
              <a:t>e</a:t>
            </a:r>
          </a:p>
        </p:txBody>
      </p:sp>
      <p:sp>
        <p:nvSpPr>
          <p:cNvPr id="10" name=""/>
          <p:cNvSpPr/>
          <p:nvPr/>
        </p:nvSpPr>
        <p:spPr>
          <a:xfrm>
            <a:off x="1358668" y="1778000"/>
            <a:ext cx="29881" cy="508000"/>
          </a:xfrm>
          <a:custGeom>
            <a:pathLst>
              <a:path w="29881" h="508000">
                <a:moveTo>
                  <a:pt x="9925" y="0"/>
                </a:moveTo>
                <a:lnTo>
                  <a:pt x="10282" y="2025"/>
                </a:lnTo>
                <a:cubicBezTo>
                  <a:pt x="26491" y="93952"/>
                  <a:pt x="29881" y="173196"/>
                  <a:pt x="21583" y="266172"/>
                </a:cubicBezTo>
                <a:lnTo>
                  <a:pt x="0" y="508000"/>
                </a:ln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1" name=""/>
          <p:cNvSpPr/>
          <p:nvPr/>
        </p:nvSpPr>
        <p:spPr>
          <a:xfrm>
            <a:off x="1393979" y="1955774"/>
            <a:ext cx="731393" cy="152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highlight>
                  <a:srgbClr val="FFFFFF"/>
                </a:highlight>
                <a:latin typeface="Nimbus Sans"/>
              </a:rPr>
              <a:t>170 degrees</a:t>
            </a:r>
          </a:p>
        </p:txBody>
      </p:sp>
      <p:sp>
        <p:nvSpPr>
          <p:cNvPr id="12" name=""/>
          <p:cNvSpPr/>
          <p:nvPr/>
        </p:nvSpPr>
        <p:spPr>
          <a:xfrm>
            <a:off x="1258688" y="990600"/>
            <a:ext cx="61774" cy="508000"/>
          </a:xfrm>
          <a:custGeom>
            <a:pathLst>
              <a:path w="61774" h="508000">
                <a:moveTo>
                  <a:pt x="41287" y="508000"/>
                </a:moveTo>
                <a:lnTo>
                  <a:pt x="38360" y="499958"/>
                </a:lnTo>
                <a:cubicBezTo>
                  <a:pt x="6434" y="412242"/>
                  <a:pt x="0" y="335307"/>
                  <a:pt x="16912" y="243507"/>
                </a:cubicBezTo>
                <a:lnTo>
                  <a:pt x="61774" y="0"/>
                </a:ln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3" name=""/>
          <p:cNvSpPr/>
          <p:nvPr/>
        </p:nvSpPr>
        <p:spPr>
          <a:xfrm>
            <a:off x="770017" y="1208052"/>
            <a:ext cx="484250" cy="279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highlight>
                  <a:srgbClr val="FFFFFF"/>
                </a:highlight>
                <a:latin typeface="Nimbus Sans"/>
              </a:rPr>
              <a:t>-20</a:t>
            </a:r>
          </a:p>
          <a:p>
            <a:pPr algn="ctr" marL="0" marR="0" latinLnBrk="0"/>
            <a:r>
              <a:rPr dirty="0" sz="1000" err="1" lang="en-en">
                <a:highlight>
                  <a:srgbClr val="FFFFFF"/>
                </a:highlight>
                <a:latin typeface="Nimbus Sans"/>
              </a:rPr>
              <a:t>degrees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